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7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64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7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3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9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32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2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06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17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07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97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8C4B-3DE4-40C9-B796-A7648C1A89E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872F-B3A5-40C7-87DE-94CC413D86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93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0408" y="74813"/>
            <a:ext cx="11011592" cy="1579420"/>
          </a:xfrm>
        </p:spPr>
        <p:txBody>
          <a:bodyPr>
            <a:normAutofit/>
          </a:bodyPr>
          <a:lstStyle/>
          <a:p>
            <a:pPr algn="l"/>
            <a:r>
              <a:rPr lang="de-DE" sz="4000" b="1" dirty="0" smtClean="0"/>
              <a:t>Virologie sucht </a:t>
            </a:r>
            <a:r>
              <a:rPr lang="de-DE" sz="4000" b="1" dirty="0" err="1" smtClean="0"/>
              <a:t>HiWis</a:t>
            </a:r>
            <a:r>
              <a:rPr lang="de-DE" sz="4000" b="1" dirty="0" smtClean="0"/>
              <a:t> für SARS-CoV-2-Diagnostik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0408" y="997527"/>
            <a:ext cx="9069186" cy="599347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de-DE" dirty="0" smtClean="0"/>
              <a:t>- </a:t>
            </a:r>
            <a:r>
              <a:rPr lang="de-DE" dirty="0"/>
              <a:t>Aufgabenspektrum: </a:t>
            </a:r>
            <a:r>
              <a:rPr lang="de-DE" dirty="0" smtClean="0"/>
              <a:t>	Telefondienste</a:t>
            </a:r>
            <a:endParaRPr lang="de-DE" dirty="0"/>
          </a:p>
          <a:p>
            <a:pPr algn="l"/>
            <a:r>
              <a:rPr lang="de-DE" dirty="0"/>
              <a:t>		</a:t>
            </a:r>
            <a:r>
              <a:rPr lang="de-DE" dirty="0" smtClean="0"/>
              <a:t>Entgegennehmen </a:t>
            </a:r>
            <a:r>
              <a:rPr lang="de-DE" dirty="0"/>
              <a:t>und Verarbeiten von Proben</a:t>
            </a:r>
          </a:p>
          <a:p>
            <a:pPr algn="l"/>
            <a:r>
              <a:rPr lang="de-DE" dirty="0"/>
              <a:t>		</a:t>
            </a:r>
            <a:r>
              <a:rPr lang="de-DE" dirty="0" smtClean="0"/>
              <a:t>Eingabe </a:t>
            </a:r>
            <a:r>
              <a:rPr lang="de-DE" dirty="0"/>
              <a:t>von Anforderungsscheinen</a:t>
            </a:r>
          </a:p>
          <a:p>
            <a:pPr algn="l"/>
            <a:r>
              <a:rPr lang="de-DE" dirty="0"/>
              <a:t>		</a:t>
            </a:r>
            <a:r>
              <a:rPr lang="de-DE" dirty="0" smtClean="0"/>
              <a:t>Durchführung </a:t>
            </a:r>
            <a:r>
              <a:rPr lang="de-DE" dirty="0"/>
              <a:t>von </a:t>
            </a:r>
            <a:r>
              <a:rPr lang="de-DE" dirty="0" smtClean="0"/>
              <a:t>automatisierten Schnelltests</a:t>
            </a:r>
            <a:endParaRPr lang="de-DE" dirty="0"/>
          </a:p>
          <a:p>
            <a:pPr algn="l"/>
            <a:r>
              <a:rPr lang="de-DE" dirty="0"/>
              <a:t> </a:t>
            </a:r>
          </a:p>
          <a:p>
            <a:pPr algn="l"/>
            <a:r>
              <a:rPr lang="de-DE" dirty="0"/>
              <a:t>- verschiedene Dienste werden durch ein Team von studentischen Hilfskräften abgedeckt:</a:t>
            </a:r>
          </a:p>
          <a:p>
            <a:pPr algn="l"/>
            <a:r>
              <a:rPr lang="de-DE" dirty="0"/>
              <a:t>	</a:t>
            </a:r>
            <a:r>
              <a:rPr lang="de-DE" b="1" dirty="0" smtClean="0"/>
              <a:t>Mo </a:t>
            </a:r>
            <a:r>
              <a:rPr lang="de-DE" b="1" dirty="0"/>
              <a:t>– Fr: 16 – 19 Uhr </a:t>
            </a:r>
            <a:r>
              <a:rPr lang="de-DE" dirty="0"/>
              <a:t>Telefondienst, </a:t>
            </a:r>
            <a:r>
              <a:rPr lang="de-DE" dirty="0" smtClean="0"/>
              <a:t>automatisierte Schnelltests</a:t>
            </a:r>
            <a:endParaRPr lang="de-DE" dirty="0"/>
          </a:p>
          <a:p>
            <a:pPr algn="l"/>
            <a:r>
              <a:rPr lang="de-DE" dirty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Sa </a:t>
            </a:r>
            <a:r>
              <a:rPr lang="de-DE" b="1" dirty="0">
                <a:solidFill>
                  <a:srgbClr val="FF0000"/>
                </a:solidFill>
              </a:rPr>
              <a:t>und </a:t>
            </a:r>
            <a:r>
              <a:rPr lang="de-DE" b="1" dirty="0" smtClean="0">
                <a:solidFill>
                  <a:srgbClr val="FF0000"/>
                </a:solidFill>
              </a:rPr>
              <a:t>So (8:00 – 16:00 Uhr): </a:t>
            </a:r>
            <a:r>
              <a:rPr lang="de-DE" b="1" dirty="0">
                <a:solidFill>
                  <a:srgbClr val="FF0000"/>
                </a:solidFill>
              </a:rPr>
              <a:t>Wochenenddienst</a:t>
            </a:r>
          </a:p>
          <a:p>
            <a:pPr algn="l"/>
            <a:r>
              <a:rPr lang="de-DE" dirty="0"/>
              <a:t> </a:t>
            </a:r>
          </a:p>
          <a:p>
            <a:pPr algn="l"/>
            <a:r>
              <a:rPr lang="de-DE" dirty="0"/>
              <a:t>- individuelle Vereinbarung der Einsatzzeiten mit etwa 4 Wochen Vorlauf</a:t>
            </a:r>
          </a:p>
          <a:p>
            <a:pPr algn="l"/>
            <a:r>
              <a:rPr lang="de-DE" dirty="0"/>
              <a:t> </a:t>
            </a:r>
          </a:p>
          <a:p>
            <a:pPr algn="l"/>
            <a:r>
              <a:rPr lang="de-DE" dirty="0"/>
              <a:t>- Voraussetzung: </a:t>
            </a:r>
            <a:r>
              <a:rPr lang="de-DE" dirty="0" smtClean="0"/>
              <a:t>	Interesse an Laborarbeit der medizinischen Diagnostik</a:t>
            </a:r>
            <a:endParaRPr lang="de-DE" dirty="0"/>
          </a:p>
          <a:p>
            <a:pPr algn="l"/>
            <a:r>
              <a:rPr lang="de-DE" dirty="0"/>
              <a:t>	</a:t>
            </a:r>
            <a:r>
              <a:rPr lang="de-DE" dirty="0" smtClean="0"/>
              <a:t>	regelmäßige </a:t>
            </a:r>
            <a:r>
              <a:rPr lang="de-DE" dirty="0"/>
              <a:t>wöchentliche Arbeitszeit von mindestens </a:t>
            </a:r>
            <a:r>
              <a:rPr lang="de-DE" b="1" dirty="0"/>
              <a:t>6 </a:t>
            </a:r>
            <a:r>
              <a:rPr lang="de-DE" b="1" dirty="0" smtClean="0"/>
              <a:t>Stunden (max. 9 Stunden)</a:t>
            </a:r>
          </a:p>
          <a:p>
            <a:pPr algn="l"/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b="1" dirty="0" smtClean="0"/>
              <a:t>Bereitschaft für Wochenenddienste</a:t>
            </a:r>
            <a:r>
              <a:rPr lang="de-DE" dirty="0" smtClean="0"/>
              <a:t> (ca. 2 - 3 pro Monat)</a:t>
            </a:r>
            <a:endParaRPr lang="de-DE" dirty="0"/>
          </a:p>
          <a:p>
            <a:pPr algn="l"/>
            <a:r>
              <a:rPr lang="de-DE" dirty="0"/>
              <a:t> </a:t>
            </a:r>
          </a:p>
          <a:p>
            <a:pPr algn="l"/>
            <a:r>
              <a:rPr lang="de-DE" dirty="0"/>
              <a:t>- Einarbeitung durch erfahrenes Laborpersonal</a:t>
            </a:r>
          </a:p>
          <a:p>
            <a:pPr algn="l"/>
            <a:r>
              <a:rPr lang="de-DE" dirty="0"/>
              <a:t>- Wochenenddienste erst nach </a:t>
            </a:r>
            <a:r>
              <a:rPr lang="de-DE" dirty="0" smtClean="0"/>
              <a:t>erfolgter und abgeschlossener </a:t>
            </a:r>
            <a:r>
              <a:rPr lang="de-DE" dirty="0"/>
              <a:t>Einarbeitung</a:t>
            </a:r>
          </a:p>
          <a:p>
            <a:pPr algn="l"/>
            <a:r>
              <a:rPr lang="de-DE" dirty="0"/>
              <a:t> </a:t>
            </a:r>
          </a:p>
          <a:p>
            <a:pPr algn="l"/>
            <a:r>
              <a:rPr lang="de-DE" dirty="0"/>
              <a:t>- bei Interesse bitte Mail an </a:t>
            </a:r>
            <a:r>
              <a:rPr lang="de-DE" b="1" dirty="0" smtClean="0"/>
              <a:t>clara.maier@uk-erlangen.de</a:t>
            </a:r>
            <a:endParaRPr lang="de-DE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4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Virologie sucht HiWis für SARS-CoV-2-Diagnostik </vt:lpstr>
    </vt:vector>
  </TitlesOfParts>
  <Company>Universitätsklinikum Erlangen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Virologie sucht HiWis für SARS-CoV-2-Diagnostik</dc:title>
  <dc:creator>Beileke, Stephanie</dc:creator>
  <cp:lastModifiedBy>Maier, Clara</cp:lastModifiedBy>
  <cp:revision>4</cp:revision>
  <dcterms:created xsi:type="dcterms:W3CDTF">2023-01-17T14:05:41Z</dcterms:created>
  <dcterms:modified xsi:type="dcterms:W3CDTF">2024-06-25T08:43:02Z</dcterms:modified>
</cp:coreProperties>
</file>